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4" r:id="rId5"/>
    <p:sldId id="257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25B93E"/>
    <a:srgbClr val="DE0000"/>
    <a:srgbClr val="37107E"/>
    <a:srgbClr val="B6289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India - Land distribution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0D9-4645-8FC5-333C2176559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0D9-4645-8FC5-333C2176559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0D9-4645-8FC5-333C2176559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pPr>
                      <a:defRPr sz="4400"/>
                    </a:pPr>
                    <a:r>
                      <a:rPr lang="en-US" sz="4400" dirty="0"/>
                      <a:t>43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D9-4645-8FC5-333C21765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Mountain</c:v>
                </c:pt>
                <c:pt idx="1">
                  <c:v>Plateau</c:v>
                </c:pt>
                <c:pt idx="2">
                  <c:v>Plain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27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D9-4645-8FC5-333C21765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overlay val="0"/>
      <c:txPr>
        <a:bodyPr/>
        <a:lstStyle/>
        <a:p>
          <a:pPr>
            <a:defRPr sz="28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F2ACD-9B4D-8205-17BD-11A5182206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2B156-BBB1-EC03-8D26-B8BD9A5F23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0EF66B-9FDB-4577-B225-978606CCBE3E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BC77E0-06FE-AA4E-AC5C-58D279129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FB27E6-0E17-8493-B757-29FFD8162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F2712-BE40-71F5-5F32-657836137A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BA5D7-3BFF-8E4F-BB53-8076C62FD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ED29647-E4F1-4B13-B096-CB0E9E9D02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F8888A8-0C64-73DD-1763-8346D41944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2708ED2-E8D8-DFAB-F699-326F523123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8224F4F-89F7-BB7D-9171-77711770CA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929A235-F9FB-7F7A-B358-341A8A0AB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4000">
              <a:solidFill>
                <a:srgbClr val="FFFF00"/>
              </a:solidFill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514F2A0-48F7-C731-0A49-AE2022B8C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9353D6-8CFB-4937-93A9-6769300191EB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4965947-621A-42F2-59C2-2EF01EC26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EAD1556-C79D-04BB-20B7-91B160CBC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5006D1F-4DB0-F3AA-9BA2-2F1E944A1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4E90F9-1214-4B8D-9340-4FDA5FEA563B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75F5BBF-5290-BAA4-55CC-F7D13534FA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2FA0298-1891-F02D-FDF5-E2ECBC34C0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8BF91B5-E50A-AFE2-3E91-BD10830413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AD7BEE7-AF9D-5BB0-ED19-4E61E7CCEA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3FF514B-8052-C461-57EB-A5F448849B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F92A6D8-3312-5401-9773-9A7F8E4A4E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72961AC-4586-D9DB-B460-E05BA27B7F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1F2AB64-EAAF-08A0-A848-9E3FD15766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F6D9A02-1B29-CD45-6A11-A29448FEE4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38AA09A-9DBA-42A3-43BD-537A9DF4EE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D88E3DA-4546-ECD2-B468-06A58C0B9C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805CE41-C279-DACD-3F0A-BF4010FEC6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5FB7D75-DA85-0456-FFCD-0AC4D19A67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6D66356-E4B7-F80E-E9AB-18602F9160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7199996-477F-57AC-237A-23FA0E5791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72681EA-4866-4C75-4739-78B2026271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F0C5DA1-5D0A-6AC9-D583-91C524884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67CA59A-0FF0-3E6C-C638-B237E1F63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BC5287D-0C36-5896-782F-682AE2E4D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290CBD-793D-429A-A441-54DDD36CC2B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3FA82F-305A-C292-69F8-D1E63A93C6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DF74563-9ECB-3F3A-8720-71B86ECA75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FD131FF-78B8-4804-A973-881DA09824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661BEC3-229F-9D24-02C7-9B9793CAA3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1D0AB7D-351F-1D57-AF13-0C8F2EE60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5689C88-A305-4BA6-D325-3CD33A1A56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07D99F2-5F6D-6D9F-D11F-721EE7B67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C9DB7E-BC4E-4A58-BCB2-B1E6DA6FD2DD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6E7BD82-0221-ABA1-69AD-EEB3545467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9D8DFA3-E575-3A56-C312-706ECE16B6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9A72B92-F8B6-88AA-EBEE-C12D705FB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5DDF8AD-624C-A1BF-A94B-87C7B29FD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0C64513-0849-B3E5-82C1-C405A0603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19E638-6B4A-4579-9F77-972492D3B5A8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C690B2F-456A-CAA5-834F-9C2B74DED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C02AFED-BE20-8293-6E6A-E1620ACC9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2400">
              <a:solidFill>
                <a:srgbClr val="00B050"/>
              </a:solidFill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AD78BD2-A30C-0CEC-BA86-9F5DC33EA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96F143-EFD3-4490-AFE5-72BB54902D09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7E927-C088-54CE-BC8F-1203EDF7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3F25-F122-40C2-9ADF-525F2A831A46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472D-8C52-9A53-816F-6E5F8E05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1467A-5284-B1FA-4F08-F1F69A1F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D5E1-EA25-4762-8B0B-4A234D751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7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2D1C5-F6B5-1986-D336-5F0C64ED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ABDB-7A06-4F79-ABFE-434CEFFA3E13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5675-938D-730F-F748-34C0935C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477F6-C5E7-8E92-DF4E-5366F012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8761-D882-4AE2-8AB0-6966D22FE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75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2690-5B0C-F98A-4E2A-6463D1B4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19C0-1EF8-4098-B211-129050AF5333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C93C-B407-8CE4-73A4-8FD03863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0D4E-F055-6181-D772-CD07E87D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5874-E56C-47AE-9E7D-1C27E2478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1FD81-E76C-0F48-84BA-E4AEFEFC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1078-E0DB-498E-B1D0-3832E0802D93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D497-9690-447F-5F03-9C8C9E74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2C7F2-AF41-EA8F-94D0-74DF1877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97F23-BF98-47C9-A39A-07AA35439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8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08B83-1677-05BB-4C5A-42EE0E80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703C-79B1-435B-A434-FA950663CA1A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5950A-046D-8F49-E519-433953C1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3CC55-4B08-4E15-8DFB-EBB44D0A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F9421-EAA0-418F-9DD6-D3875E685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09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937743-6694-7282-CDFE-2C2133DB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1749-92BF-449D-B991-DF6507590CC6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DFB61-33FA-6F9F-7097-0021B2B4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AB0D3-34B3-7A52-41B0-48027C88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3028-F668-4FD3-9362-8911B97CA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0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D4D858-4426-4AD9-C880-D1F61FBF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28FE-D60B-4E35-AC9E-90CC54035748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3E5F0D-9163-BD7B-A2AF-8ADF582A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52A81A-CC38-0CC8-C5E9-746CE088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27CA7-1D33-4F38-B92C-BA49ACD97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6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FABD8D-6C1A-BB92-A0B0-A9CC24B4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6E31-2BDC-4547-BB48-680D85117B17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AF5FC3-CBA0-22B7-6ABA-9B47E975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F1A355-0577-9B99-5F57-199910A7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25BE3-F426-4420-A899-01E4818A2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5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0F162-F951-791E-26B5-FE254E91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8734-774C-4CB1-BB24-D9CCDA828CB4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87EB27-A960-8ECA-AFBC-9C13BB8B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150946-C2D1-575D-63CA-C7D5F283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66C-85BD-46B8-9130-077BE9CC8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1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51CEF9-DEB7-F8E1-D678-463E75F5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D691-B893-4003-92C1-34987C844B6A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C99556-F7B9-D356-F5BD-70FAE735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DC3E0-7DCE-B3C1-ADBC-A8035F6E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9A2D2-8CA5-4710-A404-AEF9EAD57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1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B49F37-38C7-3062-74FD-A64A7933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9910-BA53-44DF-9109-E3A970EE0225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008FA0-BE33-74C4-A351-B4BDBAE4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068DF5-435D-9D01-EA93-190C97CF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1CCD8-D643-405C-8246-F2417336A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43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340CBF-2D89-944E-808B-F55535B037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345311-B17B-D5D2-C68E-6AA515DF37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C8C8-BE80-E4B4-E708-79C7B5895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19F113-C087-4AAC-BFD2-CE9747C66F86}" type="datetimeFigureOut">
              <a:rPr lang="en-US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7DB6-06B1-A2B5-B05C-EBEC08CE7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6A995-3B89-4A7C-4F2C-D2055E3DC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E21C235-5105-48EC-BE3D-079FB20BA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Sample%20Music\New%20Stories%20(Highway%20Blues).wm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7AD-B4CF-A1FC-8BEC-0EF40C3A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3425"/>
          </a:xfrm>
          <a:ln>
            <a:solidFill>
              <a:srgbClr val="FFC000"/>
            </a:solidFill>
          </a:ln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5C8C7-4A42-843F-75A5-13C72EBA6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Class VIII</a:t>
            </a:r>
          </a:p>
        </p:txBody>
      </p:sp>
      <p:pic>
        <p:nvPicPr>
          <p:cNvPr id="4" name="Beethoven's Symphony No. 9 (Scherzo).wma">
            <a:hlinkClick r:id="" action="ppaction://media"/>
            <a:extLst>
              <a:ext uri="{FF2B5EF4-FFF2-40B4-BE49-F238E27FC236}">
                <a16:creationId xmlns:a16="http://schemas.microsoft.com/office/drawing/2014/main" id="{9D5E44A6-8DD6-2AF3-E2AB-1C82D37C33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79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2DD6-2433-635E-3ED9-6A261AC5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Red soil</a:t>
            </a:r>
          </a:p>
        </p:txBody>
      </p:sp>
      <p:pic>
        <p:nvPicPr>
          <p:cNvPr id="4" name="Content Placeholder 3" descr="redsoils_22441.jpg">
            <a:extLst>
              <a:ext uri="{FF2B5EF4-FFF2-40B4-BE49-F238E27FC236}">
                <a16:creationId xmlns:a16="http://schemas.microsoft.com/office/drawing/2014/main" id="{FCE382F0-91EF-C1DC-44F2-F12333835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8153400" cy="52578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7D4812-F287-3751-859D-8BBC44035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44850"/>
            <a:ext cx="7239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Rich in Iron Suitable for wheat and 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0F14-80E4-9727-85A5-CC665398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FFC000"/>
                </a:solidFill>
              </a:rPr>
              <a:t>Desert soil</a:t>
            </a:r>
          </a:p>
        </p:txBody>
      </p:sp>
      <p:pic>
        <p:nvPicPr>
          <p:cNvPr id="5" name="Content Placeholder 4" descr="desertsoils_22441.jpg">
            <a:extLst>
              <a:ext uri="{FF2B5EF4-FFF2-40B4-BE49-F238E27FC236}">
                <a16:creationId xmlns:a16="http://schemas.microsoft.com/office/drawing/2014/main" id="{41BA04C0-76E0-0330-AF1F-F1C5A8C0C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7467600" cy="50292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A3FE78-987F-48B1-94EB-8A5723443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244850"/>
            <a:ext cx="7912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</a:rPr>
              <a:t>Found in North western India in Rajasthan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4FF8-CB3E-3CEA-629B-00F071AE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Soil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0D654-2F9B-8D76-7BFC-E4C9DB0A03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Terrace farming</a:t>
            </a:r>
          </a:p>
          <a:p>
            <a:r>
              <a:rPr lang="en-US" altLang="en-US"/>
              <a:t>Counter ploughing </a:t>
            </a:r>
          </a:p>
          <a:p>
            <a:r>
              <a:rPr lang="en-US" altLang="en-US"/>
              <a:t>Control of deforestation</a:t>
            </a:r>
          </a:p>
          <a:p>
            <a:r>
              <a:rPr lang="en-US" altLang="en-US"/>
              <a:t>Strip cropping</a:t>
            </a:r>
          </a:p>
        </p:txBody>
      </p:sp>
      <p:pic>
        <p:nvPicPr>
          <p:cNvPr id="8" name="Content Placeholder 7" descr="SeedlingSoil_20315.jpg">
            <a:extLst>
              <a:ext uri="{FF2B5EF4-FFF2-40B4-BE49-F238E27FC236}">
                <a16:creationId xmlns:a16="http://schemas.microsoft.com/office/drawing/2014/main" id="{7CC99F09-8B7C-D7BF-179B-3A7AD35866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42672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578E-D941-5C54-F4BE-E943D093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B6289B"/>
                </a:solidFill>
              </a:rPr>
              <a:t>Terrace farming</a:t>
            </a:r>
          </a:p>
        </p:txBody>
      </p:sp>
      <p:pic>
        <p:nvPicPr>
          <p:cNvPr id="4" name="Content Placeholder 3" descr="01-terrace-farming-landruk-village.jpg">
            <a:extLst>
              <a:ext uri="{FF2B5EF4-FFF2-40B4-BE49-F238E27FC236}">
                <a16:creationId xmlns:a16="http://schemas.microsoft.com/office/drawing/2014/main" id="{A42E5553-DCE6-000C-952D-29FC5FD0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1628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47FD-297D-393A-167C-99678898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25B93E"/>
                </a:solidFill>
              </a:rPr>
              <a:t>Counter ploughing</a:t>
            </a:r>
          </a:p>
        </p:txBody>
      </p:sp>
      <p:pic>
        <p:nvPicPr>
          <p:cNvPr id="4" name="Content Placeholder 3" descr="counter ploughing.jpg">
            <a:extLst>
              <a:ext uri="{FF2B5EF4-FFF2-40B4-BE49-F238E27FC236}">
                <a16:creationId xmlns:a16="http://schemas.microsoft.com/office/drawing/2014/main" id="{FE079408-850B-9F9F-ED01-9B416F074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6400800" cy="5334000"/>
          </a:xfrm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CC1E50B-C85A-D505-4F4B-22DA4B7B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B6289B"/>
                </a:solidFill>
              </a:rPr>
              <a:t>Control of Deforestation</a:t>
            </a:r>
          </a:p>
        </p:txBody>
      </p:sp>
      <p:pic>
        <p:nvPicPr>
          <p:cNvPr id="4" name="Content Placeholder 3" descr="deforestation_bolivia11.jpg">
            <a:extLst>
              <a:ext uri="{FF2B5EF4-FFF2-40B4-BE49-F238E27FC236}">
                <a16:creationId xmlns:a16="http://schemas.microsoft.com/office/drawing/2014/main" id="{CC464E05-4C7B-F9AC-3D2F-E49DF5B4FF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3352800" cy="43434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Content Placeholder 7" descr="afforestation-lrg.png">
            <a:extLst>
              <a:ext uri="{FF2B5EF4-FFF2-40B4-BE49-F238E27FC236}">
                <a16:creationId xmlns:a16="http://schemas.microsoft.com/office/drawing/2014/main" id="{0E91B720-A827-C183-352D-76B731E18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24000"/>
            <a:ext cx="3495675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62DC782-9BCD-54B2-C472-F7370CC7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Strip cropping</a:t>
            </a:r>
          </a:p>
        </p:txBody>
      </p:sp>
      <p:pic>
        <p:nvPicPr>
          <p:cNvPr id="4" name="Content Placeholder 3" descr="st cropping.bmp">
            <a:extLst>
              <a:ext uri="{FF2B5EF4-FFF2-40B4-BE49-F238E27FC236}">
                <a16:creationId xmlns:a16="http://schemas.microsoft.com/office/drawing/2014/main" id="{CC0B7C23-DB53-E1B3-2918-92A0C7A2D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934200" cy="5029200"/>
          </a:xfrm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854C-0966-7D3F-0EB9-CE40B8AE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b="1">
                <a:solidFill>
                  <a:srgbClr val="00B050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88B5-AEA0-DAE6-B8B9-B48ED96C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25B93E"/>
                </a:solidFill>
              </a:rPr>
              <a:t>Presentation Prepared by      </a:t>
            </a:r>
            <a:r>
              <a:rPr lang="en-US" sz="6000" b="1" dirty="0">
                <a:solidFill>
                  <a:srgbClr val="6600FF"/>
                </a:solidFill>
                <a:latin typeface="Algerian" pitchFamily="82" charset="0"/>
              </a:rPr>
              <a:t>Sreevidhya. s</a:t>
            </a:r>
          </a:p>
        </p:txBody>
      </p:sp>
      <p:pic>
        <p:nvPicPr>
          <p:cNvPr id="4" name="New Stories (Highway Blues).wma">
            <a:hlinkClick r:id="" action="ppaction://media"/>
            <a:extLst>
              <a:ext uri="{FF2B5EF4-FFF2-40B4-BE49-F238E27FC236}">
                <a16:creationId xmlns:a16="http://schemas.microsoft.com/office/drawing/2014/main" id="{0FFAC257-3762-4443-2980-1EB9A050157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8BF42189-707F-9269-C802-7683124A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This powerpoint was kindly donated to</a:t>
            </a:r>
          </a:p>
          <a:p>
            <a:r>
              <a:rPr lang="en-GB" altLang="en-US">
                <a:hlinkClick r:id="rId3"/>
              </a:rPr>
              <a:t>www.worldofteaching.com</a:t>
            </a:r>
            <a:endParaRPr lang="en-GB" altLang="en-US"/>
          </a:p>
          <a:p>
            <a:r>
              <a:rPr lang="en-GB" altLang="en-US"/>
              <a:t>Home to well over a thousand </a:t>
            </a:r>
            <a:r>
              <a:rPr lang="en-GB" altLang="en-US">
                <a:hlinkClick r:id="rId3"/>
              </a:rPr>
              <a:t>free powerpoint presentations </a:t>
            </a:r>
            <a:r>
              <a:rPr lang="en-GB" altLang="en-US"/>
              <a:t>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261A-46EA-8876-2549-785CC179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81600"/>
          </a:xfrm>
        </p:spPr>
        <p:txBody>
          <a:bodyPr/>
          <a:lstStyle/>
          <a:p>
            <a:r>
              <a:rPr lang="en-US" altLang="en-US" sz="7200">
                <a:solidFill>
                  <a:srgbClr val="FFC000"/>
                </a:solidFill>
              </a:rPr>
              <a:t>NATURAL RESOURCES</a:t>
            </a:r>
            <a:br>
              <a:rPr lang="en-US" altLang="en-US" sz="7200"/>
            </a:br>
            <a:r>
              <a:rPr lang="en-US" altLang="en-US" sz="7200">
                <a:solidFill>
                  <a:srgbClr val="B6289B"/>
                </a:solidFill>
              </a:rPr>
              <a:t>LAND AND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ED948-9F33-9F69-5843-488AA986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80125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1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9742-B44A-DC5E-D027-8C368554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altLang="en-US" b="1" u="sng">
                <a:solidFill>
                  <a:srgbClr val="FFFF00"/>
                </a:solidFill>
              </a:rPr>
              <a:t>SOIL PROFILE</a:t>
            </a:r>
          </a:p>
        </p:txBody>
      </p:sp>
      <p:pic>
        <p:nvPicPr>
          <p:cNvPr id="4" name="Content Placeholder 3" descr="soil_profile_1.jpg">
            <a:extLst>
              <a:ext uri="{FF2B5EF4-FFF2-40B4-BE49-F238E27FC236}">
                <a16:creationId xmlns:a16="http://schemas.microsoft.com/office/drawing/2014/main" id="{B8A789EA-6F46-C29D-7BC2-DCF7DE108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70866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E679-4FEF-8784-D389-88EC2D7F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B6289B"/>
                </a:solidFill>
              </a:rPr>
              <a:t>India land distribution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9D2211-8AF6-6497-20F3-9E0889909A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878A-17F2-D9EE-DFF7-58406AAA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SOIL IN INDIA</a:t>
            </a:r>
          </a:p>
        </p:txBody>
      </p:sp>
      <p:sp>
        <p:nvSpPr>
          <p:cNvPr id="6147" name="Content Placeholder 4">
            <a:extLst>
              <a:ext uri="{FF2B5EF4-FFF2-40B4-BE49-F238E27FC236}">
                <a16:creationId xmlns:a16="http://schemas.microsoft.com/office/drawing/2014/main" id="{8AAB16BB-604F-95F5-0903-0CAAD223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26" name="Picture 2" descr="C:\Documents and Settings\Dinesh\Local Settings\Temporary Internet Files\Content.IE5\HKDHGU8X\MC900435550[1].wmf">
            <a:extLst>
              <a:ext uri="{FF2B5EF4-FFF2-40B4-BE49-F238E27FC236}">
                <a16:creationId xmlns:a16="http://schemas.microsoft.com/office/drawing/2014/main" id="{71E066CA-731D-1EAF-B085-A96C443A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943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1A6D5D8-ACEE-813A-ED00-B34711C6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GB" altLang="en-US" sz="3200">
              <a:solidFill>
                <a:srgbClr val="FFC000"/>
              </a:solidFill>
            </a:endParaRPr>
          </a:p>
        </p:txBody>
      </p:sp>
      <p:pic>
        <p:nvPicPr>
          <p:cNvPr id="6" name="Content Placeholder 5" descr="major-soil-types-map.jpg">
            <a:extLst>
              <a:ext uri="{FF2B5EF4-FFF2-40B4-BE49-F238E27FC236}">
                <a16:creationId xmlns:a16="http://schemas.microsoft.com/office/drawing/2014/main" id="{853F32E8-EEAE-5C47-7783-E2F4B1A8C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8153400" cy="63246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172" name="TextBox 3">
            <a:extLst>
              <a:ext uri="{FF2B5EF4-FFF2-40B4-BE49-F238E27FC236}">
                <a16:creationId xmlns:a16="http://schemas.microsoft.com/office/drawing/2014/main" id="{E2F5C4E2-9CB9-CBE1-0C87-9E45A13E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762000"/>
            <a:ext cx="144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6600FF"/>
                </a:solidFill>
              </a:rPr>
              <a:t>Mountain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75384612-5047-BBF8-BA68-5D622685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124200"/>
            <a:ext cx="1370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6600FF"/>
                </a:solidFill>
              </a:rPr>
              <a:t>Black soil</a:t>
            </a:r>
          </a:p>
        </p:txBody>
      </p:sp>
      <p:sp>
        <p:nvSpPr>
          <p:cNvPr id="7174" name="TextBox 6">
            <a:extLst>
              <a:ext uri="{FF2B5EF4-FFF2-40B4-BE49-F238E27FC236}">
                <a16:creationId xmlns:a16="http://schemas.microsoft.com/office/drawing/2014/main" id="{97526365-28EC-8DC5-95CE-6F801D9A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362200"/>
            <a:ext cx="113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6600FF"/>
                </a:solidFill>
              </a:rPr>
              <a:t>Alluvial</a:t>
            </a:r>
          </a:p>
        </p:txBody>
      </p:sp>
      <p:sp>
        <p:nvSpPr>
          <p:cNvPr id="7175" name="TextBox 7">
            <a:extLst>
              <a:ext uri="{FF2B5EF4-FFF2-40B4-BE49-F238E27FC236}">
                <a16:creationId xmlns:a16="http://schemas.microsoft.com/office/drawing/2014/main" id="{784DA7C1-930C-2631-B086-4B3A56B76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057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6600FF"/>
                </a:solidFill>
              </a:rPr>
              <a:t>Arid</a:t>
            </a:r>
          </a:p>
        </p:txBody>
      </p:sp>
      <p:sp>
        <p:nvSpPr>
          <p:cNvPr id="7176" name="TextBox 8">
            <a:extLst>
              <a:ext uri="{FF2B5EF4-FFF2-40B4-BE49-F238E27FC236}">
                <a16:creationId xmlns:a16="http://schemas.microsoft.com/office/drawing/2014/main" id="{1BB94673-D9D7-F7C8-0117-DAD2B22F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52800"/>
            <a:ext cx="118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6600FF"/>
                </a:solidFill>
              </a:rPr>
              <a:t>Red soil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01747BB-D3EB-0E32-5284-9BD9249C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9B858-3084-EE20-F7BF-87F1B77D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C000"/>
                </a:solidFill>
              </a:rPr>
              <a:t>Samples of different types of soil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323B585-492C-6117-FD93-3A31C143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rgbClr val="FF0000"/>
                </a:solidFill>
              </a:rPr>
              <a:t>Alluvial soil</a:t>
            </a:r>
          </a:p>
        </p:txBody>
      </p:sp>
      <p:pic>
        <p:nvPicPr>
          <p:cNvPr id="6" name="Content Placeholder 5" descr="alluvial_bcs.jpg">
            <a:extLst>
              <a:ext uri="{FF2B5EF4-FFF2-40B4-BE49-F238E27FC236}">
                <a16:creationId xmlns:a16="http://schemas.microsoft.com/office/drawing/2014/main" id="{EFC81539-DD2E-A463-1ACF-079C4988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8534400" cy="5105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37F415-4D6D-4CDE-7F06-F7CCEECDC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B050"/>
                </a:solidFill>
              </a:rPr>
              <a:t>The most fertile soil found in the northern plains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2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6744-75E7-02A1-7F88-53B1FC8E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Black soil</a:t>
            </a:r>
          </a:p>
        </p:txBody>
      </p:sp>
      <p:pic>
        <p:nvPicPr>
          <p:cNvPr id="10243" name="Content Placeholder 3" descr="BlackSoils_22441.jpg">
            <a:extLst>
              <a:ext uri="{FF2B5EF4-FFF2-40B4-BE49-F238E27FC236}">
                <a16:creationId xmlns:a16="http://schemas.microsoft.com/office/drawing/2014/main" id="{A254817B-0139-9ECB-3B34-6B5A854D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305800" cy="48006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63EBA9-6895-9F83-8742-B16DFD09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464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Also known as Regur soil found in peninsular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</TotalTime>
  <Words>151</Words>
  <Application>Microsoft Office PowerPoint</Application>
  <PresentationFormat>On-screen Show (4:3)</PresentationFormat>
  <Paragraphs>47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Algerian</vt:lpstr>
      <vt:lpstr>Office Theme</vt:lpstr>
      <vt:lpstr>Geography</vt:lpstr>
      <vt:lpstr>NATURAL RESOURCES LAND AND SOIL</vt:lpstr>
      <vt:lpstr>SOIL PROFILE</vt:lpstr>
      <vt:lpstr>India land distribution</vt:lpstr>
      <vt:lpstr>TYPES OF SOIL IN INDIA</vt:lpstr>
      <vt:lpstr>PowerPoint Presentation</vt:lpstr>
      <vt:lpstr>PowerPoint Presentation</vt:lpstr>
      <vt:lpstr>Alluvial soil</vt:lpstr>
      <vt:lpstr>Black soil</vt:lpstr>
      <vt:lpstr>Red soil</vt:lpstr>
      <vt:lpstr>Desert soil</vt:lpstr>
      <vt:lpstr>Soil conservation</vt:lpstr>
      <vt:lpstr>Terrace farming</vt:lpstr>
      <vt:lpstr>Counter ploughing</vt:lpstr>
      <vt:lpstr>Control of Deforestation</vt:lpstr>
      <vt:lpstr>Strip cropping</vt:lpstr>
      <vt:lpstr>Thank you</vt:lpstr>
      <vt:lpstr>PowerPoint Presentation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owner</dc:creator>
  <cp:lastModifiedBy>Nayan GRIFFITHS</cp:lastModifiedBy>
  <cp:revision>50</cp:revision>
  <dcterms:created xsi:type="dcterms:W3CDTF">2010-05-12T12:51:40Z</dcterms:created>
  <dcterms:modified xsi:type="dcterms:W3CDTF">2023-06-05T16:02:01Z</dcterms:modified>
</cp:coreProperties>
</file>